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32F465F-3B41-4B21-8EDC-BA409C3D55F1}"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94CE1-C5B0-4DF1-A6ED-862A999A321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2F465F-3B41-4B21-8EDC-BA409C3D55F1}"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94CE1-C5B0-4DF1-A6ED-862A999A321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32F465F-3B41-4B21-8EDC-BA409C3D55F1}"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94CE1-C5B0-4DF1-A6ED-862A999A3215}"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2F465F-3B41-4B21-8EDC-BA409C3D55F1}"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94CE1-C5B0-4DF1-A6ED-862A999A3215}"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2F465F-3B41-4B21-8EDC-BA409C3D55F1}"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494CE1-C5B0-4DF1-A6ED-862A999A321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732F465F-3B41-4B21-8EDC-BA409C3D55F1}"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494CE1-C5B0-4DF1-A6ED-862A999A3215}"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32F465F-3B41-4B21-8EDC-BA409C3D55F1}" type="datetimeFigureOut">
              <a:rPr lang="en-US" smtClean="0"/>
              <a:t>3/26/2020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494CE1-C5B0-4DF1-A6ED-862A999A321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32F465F-3B41-4B21-8EDC-BA409C3D55F1}" type="datetimeFigureOut">
              <a:rPr lang="en-US" smtClean="0"/>
              <a:t>3/26/2020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494CE1-C5B0-4DF1-A6ED-862A999A321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32F465F-3B41-4B21-8EDC-BA409C3D55F1}" type="datetimeFigureOut">
              <a:rPr lang="en-US" smtClean="0"/>
              <a:t>3/26/2020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494CE1-C5B0-4DF1-A6ED-862A999A321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32F465F-3B41-4B21-8EDC-BA409C3D55F1}"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494CE1-C5B0-4DF1-A6ED-862A999A3215}"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2F465F-3B41-4B21-8EDC-BA409C3D55F1}"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494CE1-C5B0-4DF1-A6ED-862A999A3215}"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732F465F-3B41-4B21-8EDC-BA409C3D55F1}" type="datetimeFigureOut">
              <a:rPr lang="en-US" smtClean="0"/>
              <a:t>3/26/2020</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D494CE1-C5B0-4DF1-A6ED-862A999A3215}"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9525" y="304800"/>
            <a:ext cx="6410325" cy="1962150"/>
          </a:xfrm>
        </p:spPr>
        <p:txBody>
          <a:bodyPr>
            <a:normAutofit/>
          </a:bodyPr>
          <a:lstStyle/>
          <a:p>
            <a:r>
              <a:rPr lang="en-US" sz="4400" dirty="0" smtClean="0">
                <a:solidFill>
                  <a:srgbClr val="FF0000"/>
                </a:solidFill>
                <a:latin typeface="Comic Sans MS" pitchFamily="66" charset="0"/>
              </a:rPr>
              <a:t>CLASSIFICATION OF COMPUTER</a:t>
            </a:r>
            <a:endParaRPr lang="en-US" sz="4400" dirty="0">
              <a:solidFill>
                <a:srgbClr val="FF0000"/>
              </a:solidFill>
              <a:latin typeface="Comic Sans MS" pitchFamily="66" charset="0"/>
            </a:endParaRPr>
          </a:p>
        </p:txBody>
      </p:sp>
      <p:pic>
        <p:nvPicPr>
          <p:cNvPr id="1026" name="Picture 2" descr="http://library.thinkquest.org/08aug/01795/Website/classification_of_compute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28800"/>
            <a:ext cx="8153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275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heel(1)">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04800"/>
            <a:ext cx="8382000" cy="4247317"/>
          </a:xfrm>
          <a:prstGeom prst="rect">
            <a:avLst/>
          </a:prstGeom>
        </p:spPr>
        <p:txBody>
          <a:bodyPr wrap="square">
            <a:spAutoFit/>
          </a:bodyPr>
          <a:lstStyle/>
          <a:p>
            <a:r>
              <a:rPr lang="en-US" dirty="0" smtClean="0">
                <a:latin typeface="Comic Sans MS" pitchFamily="66" charset="0"/>
              </a:rPr>
              <a:t>Classification of Computers</a:t>
            </a:r>
          </a:p>
          <a:p>
            <a:endParaRPr lang="en-US" dirty="0" smtClean="0">
              <a:latin typeface="Comic Sans MS" pitchFamily="66" charset="0"/>
            </a:endParaRPr>
          </a:p>
          <a:p>
            <a:r>
              <a:rPr lang="en-US" dirty="0" smtClean="0">
                <a:latin typeface="Comic Sans MS" pitchFamily="66" charset="0"/>
              </a:rPr>
              <a:t>Types of Computers</a:t>
            </a:r>
          </a:p>
          <a:p>
            <a:r>
              <a:rPr lang="en-US" dirty="0" smtClean="0">
                <a:latin typeface="Comic Sans MS" pitchFamily="66" charset="0"/>
              </a:rPr>
              <a:t>1. Analog Computers</a:t>
            </a:r>
          </a:p>
          <a:p>
            <a:endParaRPr lang="en-US" dirty="0" smtClean="0">
              <a:latin typeface="Comic Sans MS" pitchFamily="66" charset="0"/>
            </a:endParaRPr>
          </a:p>
          <a:p>
            <a:r>
              <a:rPr lang="en-US" dirty="0" smtClean="0">
                <a:latin typeface="Comic Sans MS" pitchFamily="66" charset="0"/>
              </a:rPr>
              <a:t>Analog computers are used to process continuous data. Analog computers represent variables by physical quantities. Thus any computer which solve problem by translating physical conditions such as flow, temperature, pressure, angular position or voltage into related mechanical or electrical related circuits as an analog for the physical phenomenon being investigated in general it is a computer which uses an analog quantity and produces analog values as output. Thus an analog computer measures continuously. Analog computers are very much speedy. They produce their results very fast. But their results are approximately correct. All the analog computers are special purpose computers.</a:t>
            </a:r>
          </a:p>
        </p:txBody>
      </p:sp>
      <p:pic>
        <p:nvPicPr>
          <p:cNvPr id="2050" name="Picture 2" descr="http://1.bp.blogspot.com/_wAyt2ljcS2Y/TElhKZSY6wI/AAAAAAAAAAk/-SuGP4mjCxU/s1600/analog_compu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322617"/>
            <a:ext cx="6096000" cy="2334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73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457200"/>
            <a:ext cx="8382000" cy="2031325"/>
          </a:xfrm>
          <a:prstGeom prst="rect">
            <a:avLst/>
          </a:prstGeom>
        </p:spPr>
        <p:txBody>
          <a:bodyPr wrap="square">
            <a:spAutoFit/>
          </a:bodyPr>
          <a:lstStyle/>
          <a:p>
            <a:r>
              <a:rPr lang="en-US" dirty="0" smtClean="0"/>
              <a:t>2. Digital Computers</a:t>
            </a:r>
          </a:p>
          <a:p>
            <a:endParaRPr lang="en-US" dirty="0" smtClean="0"/>
          </a:p>
          <a:p>
            <a:r>
              <a:rPr lang="en-US" dirty="0" smtClean="0"/>
              <a:t>Digital computer represents physical quantities with the help of digits or numbers. These numbers are used to perform Arithmetic calculations and also make logical decision to reach a conclusion, depending on, the data they receive from the user.</a:t>
            </a:r>
          </a:p>
          <a:p>
            <a:endParaRPr lang="en-US" dirty="0" smtClean="0"/>
          </a:p>
          <a:p>
            <a:endParaRPr lang="en-US" dirty="0" smtClean="0"/>
          </a:p>
        </p:txBody>
      </p:sp>
      <p:pic>
        <p:nvPicPr>
          <p:cNvPr id="3074" name="Picture 2" descr="http://t0.gstatic.com/images?q=tbn:ANd9GcSPW08468mU3ZQM3Z-sL7hfMf8-JXLwDGrcRNc05ySfnOM-ef7Fmk47P1wZ5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7848600" cy="4371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487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heel(1)">
                                      <p:cBhvr>
                                        <p:cTn id="12"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04800"/>
            <a:ext cx="8382000" cy="3693319"/>
          </a:xfrm>
          <a:prstGeom prst="rect">
            <a:avLst/>
          </a:prstGeom>
        </p:spPr>
        <p:txBody>
          <a:bodyPr wrap="square">
            <a:spAutoFit/>
          </a:bodyPr>
          <a:lstStyle/>
          <a:p>
            <a:r>
              <a:rPr lang="en-US" dirty="0" smtClean="0"/>
              <a:t>3. Hybrid Computers</a:t>
            </a:r>
          </a:p>
          <a:p>
            <a:endParaRPr lang="en-US" dirty="0" smtClean="0"/>
          </a:p>
          <a:p>
            <a:r>
              <a:rPr lang="en-US" dirty="0" smtClean="0"/>
              <a:t>Various specifically designed computers are with both digital and analog characteristics combining the advantages of analog and digital computers when working as a system. Hybrid computers are being used extensively in process control system where it is necessary to have a close representation with the physical world.</a:t>
            </a:r>
          </a:p>
          <a:p>
            <a:endParaRPr lang="en-US" dirty="0" smtClean="0"/>
          </a:p>
          <a:p>
            <a:r>
              <a:rPr lang="en-US" dirty="0" smtClean="0"/>
              <a:t>The hybrid system provides the good precision that can be attained with analog computers and the greater control that is possible with digital computers, plus the ability to accept the input data in either form.</a:t>
            </a:r>
          </a:p>
          <a:p>
            <a:endParaRPr lang="en-US" dirty="0" smtClean="0"/>
          </a:p>
          <a:p>
            <a:endParaRPr lang="en-US" dirty="0" smtClean="0"/>
          </a:p>
          <a:p>
            <a:endParaRPr lang="en-US" dirty="0" smtClean="0"/>
          </a:p>
        </p:txBody>
      </p:sp>
      <p:pic>
        <p:nvPicPr>
          <p:cNvPr id="4098" name="Picture 2" descr="http://hybridsportcars.com/wp-content/uploads/2011/04/Hybrid-Computers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124200"/>
            <a:ext cx="8382000" cy="3514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65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heel(1)">
                                      <p:cBhvr>
                                        <p:cTn id="12"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04800"/>
            <a:ext cx="8305800" cy="2862322"/>
          </a:xfrm>
          <a:prstGeom prst="rect">
            <a:avLst/>
          </a:prstGeom>
        </p:spPr>
        <p:txBody>
          <a:bodyPr wrap="square">
            <a:spAutoFit/>
          </a:bodyPr>
          <a:lstStyle/>
          <a:p>
            <a:r>
              <a:rPr lang="en-US" dirty="0" smtClean="0"/>
              <a:t>1. Super Computers</a:t>
            </a:r>
          </a:p>
          <a:p>
            <a:endParaRPr lang="en-US" dirty="0" smtClean="0"/>
          </a:p>
          <a:p>
            <a:r>
              <a:rPr lang="en-US" dirty="0" smtClean="0"/>
              <a:t>Large scientific and research laboratories as well as the government organizations have extra ordinary demand for processing data which required tremendous processing speed, memory and other services which may not be provided with any other category to meet their needs. Therefore very large computers used are called Super Computers. These computers are extremely expensive and the speed is measured in billions of instructions per seconds.</a:t>
            </a:r>
          </a:p>
          <a:p>
            <a:endParaRPr lang="en-US" dirty="0" smtClean="0"/>
          </a:p>
          <a:p>
            <a:endParaRPr lang="en-US" dirty="0" smtClean="0"/>
          </a:p>
        </p:txBody>
      </p:sp>
      <p:pic>
        <p:nvPicPr>
          <p:cNvPr id="5122" name="Picture 2" descr="http://www.topnews.in/files/Super-Compu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743200"/>
            <a:ext cx="8229600" cy="3829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121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heel(1)">
                                      <p:cBhvr>
                                        <p:cTn id="12"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81000"/>
            <a:ext cx="8382000" cy="2585323"/>
          </a:xfrm>
          <a:prstGeom prst="rect">
            <a:avLst/>
          </a:prstGeom>
        </p:spPr>
        <p:txBody>
          <a:bodyPr wrap="square">
            <a:spAutoFit/>
          </a:bodyPr>
          <a:lstStyle/>
          <a:p>
            <a:r>
              <a:rPr lang="en-US" dirty="0" smtClean="0"/>
              <a:t>3. Mini Computers</a:t>
            </a:r>
          </a:p>
          <a:p>
            <a:endParaRPr lang="en-US" dirty="0" smtClean="0"/>
          </a:p>
          <a:p>
            <a:r>
              <a:rPr lang="en-US" dirty="0" smtClean="0"/>
              <a:t>Mini computers are smaller than mainframes, both in size and other facilities such as speed, storage capacity and other services. They are versatile that they can be fitted where ever they are needed. Their speeds are rated between one and fifty million instructions per second (MIPS). They have primary storage in hundred to three hundred megabytes range with direct access storage device.</a:t>
            </a:r>
          </a:p>
          <a:p>
            <a:endParaRPr lang="en-US" dirty="0" smtClean="0"/>
          </a:p>
          <a:p>
            <a:endParaRPr lang="en-US" dirty="0" smtClean="0"/>
          </a:p>
        </p:txBody>
      </p:sp>
      <p:pic>
        <p:nvPicPr>
          <p:cNvPr id="6146" name="Picture 2" descr="http://2.bp.blogspot.com/_eGMFDmOd9pU/R40deXxRU4I/AAAAAAAAAcg/Pno__nDzvT8/s400/MINI+COMPU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590800"/>
            <a:ext cx="7924800"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58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heel(1)">
                                      <p:cBhvr>
                                        <p:cTn id="12"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7145" y="381000"/>
            <a:ext cx="8382000" cy="2585323"/>
          </a:xfrm>
          <a:prstGeom prst="rect">
            <a:avLst/>
          </a:prstGeom>
        </p:spPr>
        <p:txBody>
          <a:bodyPr wrap="square">
            <a:spAutoFit/>
          </a:bodyPr>
          <a:lstStyle/>
          <a:p>
            <a:r>
              <a:rPr lang="en-US" dirty="0" smtClean="0"/>
              <a:t>4. Micro Computers</a:t>
            </a:r>
          </a:p>
          <a:p>
            <a:endParaRPr lang="en-US" dirty="0" smtClean="0"/>
          </a:p>
          <a:p>
            <a:r>
              <a:rPr lang="en-US" dirty="0" smtClean="0"/>
              <a:t>These are the smallest range of computers. They were introduced in the early 70’s having less storing space and processing speed. Micro computers of todays are equivalent to the mini computers of yesterday in terms of performing and processing. They are also called “computer of a chip” because its entire circuitry is contained in one tiny chip. The micro computers have a wide range of applications including uses as portable computer that can be plugged into any wall.</a:t>
            </a:r>
          </a:p>
          <a:p>
            <a:endParaRPr lang="en-US" dirty="0" smtClean="0"/>
          </a:p>
        </p:txBody>
      </p:sp>
      <p:pic>
        <p:nvPicPr>
          <p:cNvPr id="7170" name="Picture 2" descr="http://3.bp.blogspot.com/-3MfrOmFZ-hY/ThzPkAf41iI/AAAAAAAACPE/zXys5wMFHJw/s1600/micr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743200"/>
            <a:ext cx="7772400" cy="3779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2050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wheel(1)">
                                      <p:cBhvr>
                                        <p:cTn id="12"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45</TotalTime>
  <Words>494</Words>
  <Application>Microsoft Office PowerPoint</Application>
  <PresentationFormat>On-screen Show (4:3)</PresentationFormat>
  <Paragraphs>25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Candara</vt:lpstr>
      <vt:lpstr>Comic Sans MS</vt:lpstr>
      <vt:lpstr>Symbol</vt:lpstr>
      <vt:lpstr>Waveform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Windows User</cp:lastModifiedBy>
  <cp:revision>8</cp:revision>
  <dcterms:created xsi:type="dcterms:W3CDTF">2012-07-25T04:09:57Z</dcterms:created>
  <dcterms:modified xsi:type="dcterms:W3CDTF">2020-03-27T04:16:52Z</dcterms:modified>
</cp:coreProperties>
</file>